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6"/>
  </p:notesMasterIdLst>
  <p:sldIdLst>
    <p:sldId id="324" r:id="rId2"/>
    <p:sldId id="355" r:id="rId3"/>
    <p:sldId id="356" r:id="rId4"/>
    <p:sldId id="35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A143"/>
    <a:srgbClr val="82B54D"/>
    <a:srgbClr val="01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67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54" y="33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B884D-47BD-4AF6-9A43-D950D981CF0D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A91EA-0D16-48C9-A9E2-BB49CE14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D67B78-CFDB-4ECE-ADE6-BB76363CA16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31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1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9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7B78-CFDB-4ECE-ADE6-BB76363CA16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147007" y="8929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3A02EA7B-3921-4662-ADE7-75D9A871E97C}"/>
              </a:ext>
            </a:extLst>
          </p:cNvPr>
          <p:cNvSpPr/>
          <p:nvPr/>
        </p:nvSpPr>
        <p:spPr>
          <a:xfrm>
            <a:off x="5988938" y="5347955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2909CE66-9DAD-4BD2-938D-4C93E0E4C1B0}"/>
              </a:ext>
            </a:extLst>
          </p:cNvPr>
          <p:cNvSpPr/>
          <p:nvPr/>
        </p:nvSpPr>
        <p:spPr>
          <a:xfrm>
            <a:off x="5988938" y="2515556"/>
            <a:ext cx="970715" cy="545106"/>
          </a:xfrm>
          <a:prstGeom prst="roundRect">
            <a:avLst>
              <a:gd name="adj" fmla="val 0"/>
            </a:avLst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744979" y="625878"/>
            <a:ext cx="91617" cy="235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8E552D-63CF-4786-847C-4E9613EB8D4D}"/>
              </a:ext>
            </a:extLst>
          </p:cNvPr>
          <p:cNvSpPr/>
          <p:nvPr/>
        </p:nvSpPr>
        <p:spPr>
          <a:xfrm>
            <a:off x="3945687" y="3519478"/>
            <a:ext cx="2528608" cy="6345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Animal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7EA1087-7F72-4E45-853D-23B0B5B73AF6}"/>
              </a:ext>
            </a:extLst>
          </p:cNvPr>
          <p:cNvSpPr/>
          <p:nvPr/>
        </p:nvSpPr>
        <p:spPr>
          <a:xfrm>
            <a:off x="4512090" y="1183889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Nature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F1B5999-C079-4955-92D1-62AF318C4026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MORE…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B68C38-70D5-482D-A738-936994831377}"/>
              </a:ext>
            </a:extLst>
          </p:cNvPr>
          <p:cNvSpPr/>
          <p:nvPr/>
        </p:nvSpPr>
        <p:spPr>
          <a:xfrm>
            <a:off x="3945687" y="4368942"/>
            <a:ext cx="2528608" cy="6345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Birds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EBF1EC9-078C-4CEE-ADBB-748F93A466F5}"/>
              </a:ext>
            </a:extLst>
          </p:cNvPr>
          <p:cNvSpPr/>
          <p:nvPr/>
        </p:nvSpPr>
        <p:spPr>
          <a:xfrm>
            <a:off x="6701916" y="3519478"/>
            <a:ext cx="2528608" cy="6345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Insects</a:t>
            </a:r>
          </a:p>
        </p:txBody>
      </p:sp>
      <p:pic>
        <p:nvPicPr>
          <p:cNvPr id="20" name="Picture 16">
            <a:extLst>
              <a:ext uri="{FF2B5EF4-FFF2-40B4-BE49-F238E27FC236}">
                <a16:creationId xmlns:a16="http://schemas.microsoft.com/office/drawing/2014/main" id="{9788038C-02FE-4EC8-8F01-C158772A9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65" y="625878"/>
            <a:ext cx="2223695" cy="22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A875A6D-0684-48F3-921E-9588A5CE4FA2}"/>
              </a:ext>
            </a:extLst>
          </p:cNvPr>
          <p:cNvSpPr/>
          <p:nvPr/>
        </p:nvSpPr>
        <p:spPr>
          <a:xfrm>
            <a:off x="6701916" y="4356771"/>
            <a:ext cx="2528608" cy="6345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Flowers</a:t>
            </a:r>
          </a:p>
        </p:txBody>
      </p:sp>
    </p:spTree>
    <p:extLst>
      <p:ext uri="{BB962C8B-B14F-4D97-AF65-F5344CB8AC3E}">
        <p14:creationId xmlns:p14="http://schemas.microsoft.com/office/powerpoint/2010/main" val="163476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65FB2FEF-3067-42FF-9268-18BA3A03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93594" y="52096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8B2560-5F8D-4EF0-A136-077021CD1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299" y="824792"/>
            <a:ext cx="1823961" cy="241359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30A1A5A-6132-4D78-8998-43CA7CDCB774}"/>
              </a:ext>
            </a:extLst>
          </p:cNvPr>
          <p:cNvGrpSpPr/>
          <p:nvPr/>
        </p:nvGrpSpPr>
        <p:grpSpPr>
          <a:xfrm>
            <a:off x="2335134" y="1754478"/>
            <a:ext cx="581432" cy="554224"/>
            <a:chOff x="4959131" y="5438832"/>
            <a:chExt cx="1413862" cy="96785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747399-B678-4610-B290-AD4896B0C871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14C2DDE-10A6-4EF7-A341-5478FFF30D89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AF9520B-1CEF-49CC-B2AA-0F8EDA8FB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201" y="3501634"/>
            <a:ext cx="1818272" cy="24135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68CBC67-6479-4683-B1A2-B516AC62E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769" y="824792"/>
            <a:ext cx="1866950" cy="241359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CC1FF9C-DF9F-4E1A-BF3B-67C5A7D05F80}"/>
              </a:ext>
            </a:extLst>
          </p:cNvPr>
          <p:cNvGrpSpPr/>
          <p:nvPr/>
        </p:nvGrpSpPr>
        <p:grpSpPr>
          <a:xfrm>
            <a:off x="9126621" y="1754478"/>
            <a:ext cx="581432" cy="554224"/>
            <a:chOff x="4959131" y="5438832"/>
            <a:chExt cx="1413862" cy="96785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81B427-1A23-4F09-B115-3D56BBDD260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6DD80FAB-6071-4B21-B3D3-6BA1AA23E0E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9DE11C-65CF-41C5-A4E0-0923C4D13285}"/>
              </a:ext>
            </a:extLst>
          </p:cNvPr>
          <p:cNvGrpSpPr/>
          <p:nvPr/>
        </p:nvGrpSpPr>
        <p:grpSpPr>
          <a:xfrm>
            <a:off x="9174528" y="4559819"/>
            <a:ext cx="581432" cy="554224"/>
            <a:chOff x="4959131" y="5438832"/>
            <a:chExt cx="1413862" cy="96785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9AFB08-3D08-4F1C-A95D-1C05C059595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20CE324-1561-42C7-A951-14982C677409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AB4E985-E513-43F3-BC73-4B624EACD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4732" y="3506672"/>
            <a:ext cx="1823960" cy="2408558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5DB79A7-082E-493F-998E-CAA2D198A6B2}"/>
              </a:ext>
            </a:extLst>
          </p:cNvPr>
          <p:cNvGrpSpPr/>
          <p:nvPr/>
        </p:nvGrpSpPr>
        <p:grpSpPr>
          <a:xfrm>
            <a:off x="2240824" y="4512427"/>
            <a:ext cx="581432" cy="554224"/>
            <a:chOff x="4959131" y="5438832"/>
            <a:chExt cx="1413862" cy="96785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D575034-3E88-4384-B382-B42ACB2B59D1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4E979C0-A933-4E44-A925-C00CE78F64CB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022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65FB2FEF-3067-42FF-9268-18BA3A03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93594" y="52096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C7CD3B-06B1-430A-9380-78B46A08C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396" y="769240"/>
            <a:ext cx="1842288" cy="243588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30A1A5A-6132-4D78-8998-43CA7CDCB774}"/>
              </a:ext>
            </a:extLst>
          </p:cNvPr>
          <p:cNvGrpSpPr/>
          <p:nvPr/>
        </p:nvGrpSpPr>
        <p:grpSpPr>
          <a:xfrm>
            <a:off x="2335134" y="1754478"/>
            <a:ext cx="581432" cy="554224"/>
            <a:chOff x="4959131" y="5438832"/>
            <a:chExt cx="1413862" cy="96785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747399-B678-4610-B290-AD4896B0C871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14C2DDE-10A6-4EF7-A341-5478FFF30D89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C900577-8809-4C8A-B75A-154C5792B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96" y="3428999"/>
            <a:ext cx="1889881" cy="243588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5DB79A7-082E-493F-998E-CAA2D198A6B2}"/>
              </a:ext>
            </a:extLst>
          </p:cNvPr>
          <p:cNvGrpSpPr/>
          <p:nvPr/>
        </p:nvGrpSpPr>
        <p:grpSpPr>
          <a:xfrm>
            <a:off x="2240824" y="4512427"/>
            <a:ext cx="581432" cy="554224"/>
            <a:chOff x="4959131" y="5438832"/>
            <a:chExt cx="1413862" cy="96785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D575034-3E88-4384-B382-B42ACB2B59D1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4E979C0-A933-4E44-A925-C00CE78F64CB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E9BEE9F3-E852-4E1D-BB1F-DAE690FEC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777" y="3428999"/>
            <a:ext cx="1823520" cy="243588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39DE11C-65CF-41C5-A4E0-0923C4D13285}"/>
              </a:ext>
            </a:extLst>
          </p:cNvPr>
          <p:cNvGrpSpPr/>
          <p:nvPr/>
        </p:nvGrpSpPr>
        <p:grpSpPr>
          <a:xfrm>
            <a:off x="9174528" y="4559819"/>
            <a:ext cx="581432" cy="554224"/>
            <a:chOff x="4959131" y="5438832"/>
            <a:chExt cx="1413862" cy="96785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9AFB08-3D08-4F1C-A95D-1C05C059595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20CE324-1561-42C7-A951-14982C677409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7067BCB5-99BC-4341-950F-B4D627C4E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096" y="817668"/>
            <a:ext cx="1850316" cy="243588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CC1FF9C-DF9F-4E1A-BF3B-67C5A7D05F80}"/>
              </a:ext>
            </a:extLst>
          </p:cNvPr>
          <p:cNvGrpSpPr/>
          <p:nvPr/>
        </p:nvGrpSpPr>
        <p:grpSpPr>
          <a:xfrm>
            <a:off x="9126621" y="1754478"/>
            <a:ext cx="581432" cy="554224"/>
            <a:chOff x="4959131" y="5438832"/>
            <a:chExt cx="1413862" cy="96785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81B427-1A23-4F09-B115-3D56BBDD260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6DD80FAB-6071-4B21-B3D3-6BA1AA23E0E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5729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65FB2FEF-3067-42FF-9268-18BA3A03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93594" y="52096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AC4144-1ECD-46CE-9303-AD69E298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868" y="2673978"/>
            <a:ext cx="2272791" cy="29597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4FD5115-CE54-4B8B-A485-B9DDAEDE7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305" y="2673978"/>
            <a:ext cx="2272791" cy="295972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5DB79A7-082E-493F-998E-CAA2D198A6B2}"/>
              </a:ext>
            </a:extLst>
          </p:cNvPr>
          <p:cNvGrpSpPr/>
          <p:nvPr/>
        </p:nvGrpSpPr>
        <p:grpSpPr>
          <a:xfrm>
            <a:off x="2240824" y="4512427"/>
            <a:ext cx="581432" cy="554224"/>
            <a:chOff x="4959131" y="5438832"/>
            <a:chExt cx="1413862" cy="96785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D575034-3E88-4384-B382-B42ACB2B59D1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4E979C0-A933-4E44-A925-C00CE78F64CB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9DE11C-65CF-41C5-A4E0-0923C4D13285}"/>
              </a:ext>
            </a:extLst>
          </p:cNvPr>
          <p:cNvGrpSpPr/>
          <p:nvPr/>
        </p:nvGrpSpPr>
        <p:grpSpPr>
          <a:xfrm>
            <a:off x="9174528" y="4559819"/>
            <a:ext cx="581432" cy="554224"/>
            <a:chOff x="4959131" y="5438832"/>
            <a:chExt cx="1413862" cy="96785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9AFB08-3D08-4F1C-A95D-1C05C059595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20CE324-1561-42C7-A951-14982C677409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75725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6708</TotalTime>
  <Words>16</Words>
  <Application>Microsoft Office PowerPoint</Application>
  <PresentationFormat>Widescreen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Kalpurush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Kaushik Roy Choudhury</cp:lastModifiedBy>
  <cp:revision>72</cp:revision>
  <dcterms:created xsi:type="dcterms:W3CDTF">2020-07-21T12:20:19Z</dcterms:created>
  <dcterms:modified xsi:type="dcterms:W3CDTF">2021-07-20T21:14:13Z</dcterms:modified>
</cp:coreProperties>
</file>